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6" d="100"/>
          <a:sy n="56" d="100"/>
        </p:scale>
        <p:origin x="-1824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9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9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0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9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11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86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8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3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2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88C7E-8E4C-4554-8B83-B996803312A9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91098-4524-422C-9760-E947BADAFE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04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8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8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18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8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08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60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67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0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5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" y="0"/>
            <a:ext cx="1206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8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1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9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13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74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94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3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46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91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0"/>
            <a:ext cx="11866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5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0"/>
            <a:ext cx="12031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09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2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1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3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86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9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2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гирева final_Страница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5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Произвольный</PresentationFormat>
  <Paragraphs>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Мнение Студия</dc:creator>
  <cp:lastModifiedBy>Евгения Морозова</cp:lastModifiedBy>
  <cp:revision>3</cp:revision>
  <dcterms:created xsi:type="dcterms:W3CDTF">2017-03-06T13:04:36Z</dcterms:created>
  <dcterms:modified xsi:type="dcterms:W3CDTF">2018-02-14T14:18:15Z</dcterms:modified>
</cp:coreProperties>
</file>